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5C173E-10FD-043F-91FF-EF74EB64CF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1A83A0B-A99E-1E25-5037-D862F8ED3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856502-0501-9E8C-B22C-FA1149412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E4D9E77-0ACF-A227-4715-8CB9CDEC1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5A808B-B053-D9D0-6C4D-33B358000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2229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2F5B7B-624A-390D-1B82-743949FB6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44D1327-FC75-CB2D-21DA-0E1D85F7B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0BFFFFC-187C-DD28-5106-3F481AAF4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04EF06-8BC5-111B-C113-E074F5561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B5E7569-8C72-E37F-D74D-4F3C46A65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089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624450F-42F5-3A3C-A3F7-1FCC7EAFD8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AAC59E5-6DC2-E4BD-6B20-F888BEECD9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4CBEDC8-1D93-30E7-8928-790D1DBB1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CE0F01-B978-88ED-7D41-D2FFCA3C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34AF72-800A-9E62-4685-4C437FC3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1268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16E415-1458-506C-7818-58AA53B98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CF2C9FC-CE9B-9ECA-3A64-1766931E4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EF0911F-70C1-5F36-CDF3-CF58FDC83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112816B-C619-FBF1-A84B-A192AB6A3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81C6A5F-1F3F-01DA-6F56-F594E3A80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791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3B6BCC-1E48-8AF2-88E2-AB1BAAA4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6EDA3A3-7F77-0AE3-4E53-5FAC431D2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4BB8117-BAF4-F1B3-A2EF-49F861911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9622B22-4027-B5A4-829F-18E71EB43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EFF4C26-7303-B195-BD0C-35A2B54C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907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35C9E3-910E-87E3-CEB2-1D05356E9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FF74CDD-1825-D19D-7E32-87703496FA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BF69169-3018-FF44-5DA7-71BD17113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178F155-7EC8-A819-3843-FB50B79A2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13356C2-9065-C2B9-A036-13E02D0BE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AAD91F0-E262-72DC-DBD6-450C3298D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33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BDD0A8-2A93-9749-BBE2-E618E7C48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F72DBEC-6234-DC13-7F61-82166DED5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30BA4D0-93EF-D666-0424-861787BC0D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4540766-F476-1AC2-69FF-CDE10CB944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BFB1F4A-11DD-166C-E5AC-8F1AF4CEC7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FD47B47-019D-C431-FCC2-6F90BC3FA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D4C50EC-2843-23C8-B665-C3F58ADA4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824CA699-9862-12C5-B87A-195D37312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52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55EF7-66E4-10F7-C27B-6D1E70E1D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6BCFE9B-FEBE-BF89-3D67-37BEE825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701962A-E390-BBE0-D874-FDD2A53C1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8FCF47F-70FD-82FD-DD3B-EAD8F03C7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3813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1304EC1-E72C-09A1-DE2D-3B048B192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89E0EB8-926E-A9AE-8C91-847E510A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0507322-DC58-21C9-632E-1D39041C4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680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ED27E2-BDD1-4A86-28D4-E1899CCDC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CF86E40-255A-A020-BD58-5D53CF741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A3773DB-EA3D-945E-0F33-1FAD6FA74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00332BD-5E6F-A588-DB1B-9FBDC7161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B92EFAA-D1C3-F742-A4F5-B594DCD0A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44F1306-449B-E415-A7AA-C738028F2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6964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0AFEF4-3F33-C10C-E09C-03E8E98A5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8A9BB73A-44B8-36C1-014A-F3C9816AC2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4BBA0D1-344B-A979-4964-D9CE30E6B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8E9A01B-C6E8-9AA5-D459-70B2F3C6C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B1A337F-5368-C0BF-1842-2FAC81743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BBDC567-9570-6B52-9F06-4E7E9478F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121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1BD96B9-27DD-CC83-256E-C9F0FA557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9899A47-4A96-651F-3A67-78CC9AB95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F8A41B6-9F11-9CF3-7AFF-92F800931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53720-88CB-44FF-886A-6140675B74CE}" type="datetimeFigureOut">
              <a:rPr lang="pt-BR" smtClean="0"/>
              <a:t>23/08/2025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57C2970-4A46-1095-F972-D8AA2BD17E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5B65B4-78A3-A567-9D84-1109A18C28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F222C-E820-482D-BE15-6F3173B8C5A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9807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05D27B14-8E39-7C5B-3D7F-3943124F96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620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774B39F-1208-E04D-BD21-74205FA06D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7" t="5680" r="32262"/>
          <a:stretch/>
        </p:blipFill>
        <p:spPr>
          <a:xfrm>
            <a:off x="1543210" y="1565834"/>
            <a:ext cx="2159999" cy="2957254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id="{6C64AC16-AA27-2C4F-51B0-72AB38245A26}"/>
              </a:ext>
            </a:extLst>
          </p:cNvPr>
          <p:cNvSpPr txBox="1">
            <a:spLocks/>
          </p:cNvSpPr>
          <p:nvPr/>
        </p:nvSpPr>
        <p:spPr>
          <a:xfrm>
            <a:off x="4207993" y="1512827"/>
            <a:ext cx="6817815" cy="2945678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t-BR" sz="1400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Master</a:t>
            </a:r>
            <a:r>
              <a:rPr lang="pt-BR" sz="1400" b="1" dirty="0" err="1">
                <a:solidFill>
                  <a:srgbClr val="F8B91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Cl</a:t>
            </a:r>
            <a:r>
              <a:rPr lang="pt-BR" sz="1400" b="1" dirty="0" err="1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pt-BR" sz="1400" b="1" dirty="0" err="1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r>
              <a:rPr lang="pt-BR" sz="1400" b="1" dirty="0" err="1">
                <a:solidFill>
                  <a:srgbClr val="00B0F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</a:t>
            </a:r>
            <a:endParaRPr lang="pt-BR" sz="1400" b="1" dirty="0">
              <a:solidFill>
                <a:srgbClr val="00B0F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t-BR" sz="14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Pós-Graduação </a:t>
            </a:r>
            <a:r>
              <a:rPr lang="pt-BR" sz="1400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Stricto Sensu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t-BR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Estrutura da Escrita Científica para Arquitetura, Engenharia e Construção (AEC)</a:t>
            </a:r>
            <a:br>
              <a:rPr lang="pt-BR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BR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pt-BR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Prof. Dr. André L. Araujo</a:t>
            </a:r>
            <a:endParaRPr lang="pt-BR" sz="1600" baseline="30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RRT Ensino: 12085258 - CAU/MG </a:t>
            </a:r>
          </a:p>
          <a:p>
            <a:pPr algn="l">
              <a:lnSpc>
                <a:spcPct val="114000"/>
              </a:lnSpc>
              <a:spcBef>
                <a:spcPts val="0"/>
              </a:spcBef>
            </a:pP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14000"/>
              </a:lnSpc>
              <a:spcBef>
                <a:spcPts val="0"/>
              </a:spcBef>
            </a:pP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🗓️ QUA-20.ago, 2025    ⏱️ 11:00–12:00 BRT (UTC−03:00)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A40A6097-14F5-3D3C-4D60-7F406089FB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816" y="5833512"/>
            <a:ext cx="707319" cy="16411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8DAD52CE-892D-EF38-E784-5996948093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968" y="5728609"/>
            <a:ext cx="1683182" cy="37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9673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Segoe UI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Andre Luis de Araujo</dc:creator>
  <cp:lastModifiedBy>Andre Luis de Araujo</cp:lastModifiedBy>
  <cp:revision>1</cp:revision>
  <dcterms:created xsi:type="dcterms:W3CDTF">2025-08-23T16:50:27Z</dcterms:created>
  <dcterms:modified xsi:type="dcterms:W3CDTF">2025-08-23T16:50:59Z</dcterms:modified>
</cp:coreProperties>
</file>